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1111" r:id="rId2"/>
    <p:sldId id="495" r:id="rId3"/>
    <p:sldId id="515" r:id="rId4"/>
    <p:sldId id="516" r:id="rId5"/>
    <p:sldId id="518" r:id="rId6"/>
    <p:sldId id="519" r:id="rId7"/>
    <p:sldId id="517" r:id="rId8"/>
    <p:sldId id="532" r:id="rId9"/>
    <p:sldId id="534" r:id="rId10"/>
    <p:sldId id="535" r:id="rId11"/>
    <p:sldId id="542" r:id="rId12"/>
    <p:sldId id="543" r:id="rId13"/>
    <p:sldId id="544" r:id="rId14"/>
    <p:sldId id="533" r:id="rId15"/>
    <p:sldId id="536" r:id="rId16"/>
    <p:sldId id="538" r:id="rId17"/>
    <p:sldId id="537" r:id="rId18"/>
    <p:sldId id="539" r:id="rId19"/>
    <p:sldId id="540" r:id="rId20"/>
    <p:sldId id="545" r:id="rId21"/>
    <p:sldId id="546" r:id="rId22"/>
    <p:sldId id="547" r:id="rId23"/>
    <p:sldId id="548" r:id="rId24"/>
    <p:sldId id="549" r:id="rId25"/>
    <p:sldId id="550" r:id="rId26"/>
  </p:sldIdLst>
  <p:sldSz cx="7772400" cy="10058400"/>
  <p:notesSz cx="6858000" cy="9144000"/>
  <p:embeddedFontLst>
    <p:embeddedFont>
      <p:font typeface="KAElementary" pitchFamily="2" charset="-127"/>
      <p:regular r:id="rId27"/>
    </p:embeddedFont>
    <p:embeddedFont>
      <p:font typeface="APLPapaTroll" panose="02000603000000000000" pitchFamily="2" charset="0"/>
      <p:regular r:id="rId28"/>
    </p:embeddedFont>
    <p:embeddedFont>
      <p:font typeface="Calibri" panose="020F0502020204030204" pitchFamily="34" charset="0"/>
      <p:regular r:id="rId29"/>
      <p:bold r:id="rId30"/>
      <p:italic r:id="rId31"/>
      <p:boldItalic r:id="rId32"/>
    </p:embeddedFont>
    <p:embeddedFont>
      <p:font typeface="Calibri Light" panose="020F0302020204030204" pitchFamily="34" charset="0"/>
      <p:regular r:id="rId33"/>
      <p:italic r:id="rId34"/>
    </p:embeddedFont>
    <p:embeddedFont>
      <p:font typeface="KALovekind" pitchFamily="2"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6327"/>
  </p:normalViewPr>
  <p:slideViewPr>
    <p:cSldViewPr snapToGrid="0" showGuides="1">
      <p:cViewPr varScale="1">
        <p:scale>
          <a:sx n="84" d="100"/>
          <a:sy n="84" d="100"/>
        </p:scale>
        <p:origin x="3344" y="192"/>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947A0-72E7-384A-1208-770AA9BD4AF4}"/>
              </a:ext>
            </a:extLst>
          </p:cNvPr>
          <p:cNvSpPr>
            <a:spLocks noGrp="1"/>
          </p:cNvSpPr>
          <p:nvPr>
            <p:ph type="ctrTitle"/>
          </p:nvPr>
        </p:nvSpPr>
        <p:spPr>
          <a:xfrm>
            <a:off x="971550" y="1646133"/>
            <a:ext cx="5829300" cy="3501813"/>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C326906F-67C5-2624-606A-F387971C4E8B}"/>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63E10F29-7A09-89B3-2294-A5A3514E0C45}"/>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5" name="Footer Placeholder 4">
            <a:extLst>
              <a:ext uri="{FF2B5EF4-FFF2-40B4-BE49-F238E27FC236}">
                <a16:creationId xmlns:a16="http://schemas.microsoft.com/office/drawing/2014/main" id="{49A67982-C151-1E0D-9FD8-A8FFF4249A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BAFF1E-72CA-E2AF-A8F8-BD660E6D499E}"/>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4045019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D4651-CBF4-6934-F879-0BC98EA9CB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227D6F-D825-1AE1-6390-9A8BA747911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727C5C-9516-07FA-CA1B-75693A5E2DDE}"/>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5" name="Footer Placeholder 4">
            <a:extLst>
              <a:ext uri="{FF2B5EF4-FFF2-40B4-BE49-F238E27FC236}">
                <a16:creationId xmlns:a16="http://schemas.microsoft.com/office/drawing/2014/main" id="{601DDC89-AC26-ED82-9EE3-008B946AC7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49BB0E-6610-D44B-9E62-96352B47E73A}"/>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860179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5A66A8-A695-22DB-8E13-A66EB797979D}"/>
              </a:ext>
            </a:extLst>
          </p:cNvPr>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E8294D-2F35-224B-7F31-5B333301CE78}"/>
              </a:ext>
            </a:extLst>
          </p:cNvPr>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93AFEF-33BF-A09C-85F9-4E9751B3ACB8}"/>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5" name="Footer Placeholder 4">
            <a:extLst>
              <a:ext uri="{FF2B5EF4-FFF2-40B4-BE49-F238E27FC236}">
                <a16:creationId xmlns:a16="http://schemas.microsoft.com/office/drawing/2014/main" id="{C944FE40-3620-B4A8-1403-08C36D7CFD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AF3ED5-6CDC-D782-0791-337D5B83588E}"/>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1679315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0A8C2-D040-3B59-FA68-D938260DAE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1F3826-DFE6-C6C6-D9E3-D58ABAEC51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837F88-5686-65C4-9CCE-64CD84555AB8}"/>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5" name="Footer Placeholder 4">
            <a:extLst>
              <a:ext uri="{FF2B5EF4-FFF2-40B4-BE49-F238E27FC236}">
                <a16:creationId xmlns:a16="http://schemas.microsoft.com/office/drawing/2014/main" id="{E482F49F-83C5-940B-0723-227F591946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99CF6E-5CA4-945B-E699-676BCC3DABE9}"/>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2070283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A0612-4671-E4E2-7CBB-BF1EBA1F2796}"/>
              </a:ext>
            </a:extLst>
          </p:cNvPr>
          <p:cNvSpPr>
            <a:spLocks noGrp="1"/>
          </p:cNvSpPr>
          <p:nvPr>
            <p:ph type="title"/>
          </p:nvPr>
        </p:nvSpPr>
        <p:spPr>
          <a:xfrm>
            <a:off x="530304" y="2507617"/>
            <a:ext cx="6703695" cy="4184014"/>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6F9D4F2D-D67E-70E2-565C-878C36B3833E}"/>
              </a:ext>
            </a:extLst>
          </p:cNvPr>
          <p:cNvSpPr>
            <a:spLocks noGrp="1"/>
          </p:cNvSpPr>
          <p:nvPr>
            <p:ph type="body" idx="1"/>
          </p:nvPr>
        </p:nvSpPr>
        <p:spPr>
          <a:xfrm>
            <a:off x="530304" y="6731215"/>
            <a:ext cx="6703695" cy="2200274"/>
          </a:xfrm>
        </p:spPr>
        <p:txBody>
          <a:bodyPr/>
          <a:lstStyle>
            <a:lvl1pPr marL="0" indent="0">
              <a:buNone/>
              <a:defRPr sz="1530">
                <a:solidFill>
                  <a:schemeClr val="tx1">
                    <a:tint val="75000"/>
                  </a:schemeClr>
                </a:solidFill>
              </a:defRPr>
            </a:lvl1pPr>
            <a:lvl2pPr marL="291465" indent="0">
              <a:buNone/>
              <a:defRPr sz="1275">
                <a:solidFill>
                  <a:schemeClr val="tx1">
                    <a:tint val="75000"/>
                  </a:schemeClr>
                </a:solidFill>
              </a:defRPr>
            </a:lvl2pPr>
            <a:lvl3pPr marL="582930" indent="0">
              <a:buNone/>
              <a:defRPr sz="1148">
                <a:solidFill>
                  <a:schemeClr val="tx1">
                    <a:tint val="75000"/>
                  </a:schemeClr>
                </a:solidFill>
              </a:defRPr>
            </a:lvl3pPr>
            <a:lvl4pPr marL="874395" indent="0">
              <a:buNone/>
              <a:defRPr sz="1020">
                <a:solidFill>
                  <a:schemeClr val="tx1">
                    <a:tint val="75000"/>
                  </a:schemeClr>
                </a:solidFill>
              </a:defRPr>
            </a:lvl4pPr>
            <a:lvl5pPr marL="1165860" indent="0">
              <a:buNone/>
              <a:defRPr sz="1020">
                <a:solidFill>
                  <a:schemeClr val="tx1">
                    <a:tint val="75000"/>
                  </a:schemeClr>
                </a:solidFill>
              </a:defRPr>
            </a:lvl5pPr>
            <a:lvl6pPr marL="1457325" indent="0">
              <a:buNone/>
              <a:defRPr sz="1020">
                <a:solidFill>
                  <a:schemeClr val="tx1">
                    <a:tint val="75000"/>
                  </a:schemeClr>
                </a:solidFill>
              </a:defRPr>
            </a:lvl6pPr>
            <a:lvl7pPr marL="1748790" indent="0">
              <a:buNone/>
              <a:defRPr sz="1020">
                <a:solidFill>
                  <a:schemeClr val="tx1">
                    <a:tint val="75000"/>
                  </a:schemeClr>
                </a:solidFill>
              </a:defRPr>
            </a:lvl7pPr>
            <a:lvl8pPr marL="2040255" indent="0">
              <a:buNone/>
              <a:defRPr sz="1020">
                <a:solidFill>
                  <a:schemeClr val="tx1">
                    <a:tint val="75000"/>
                  </a:schemeClr>
                </a:solidFill>
              </a:defRPr>
            </a:lvl8pPr>
            <a:lvl9pPr marL="2331720" indent="0">
              <a:buNone/>
              <a:defRPr sz="102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FE0124-DD1A-24A1-9C72-3D00888F798A}"/>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5" name="Footer Placeholder 4">
            <a:extLst>
              <a:ext uri="{FF2B5EF4-FFF2-40B4-BE49-F238E27FC236}">
                <a16:creationId xmlns:a16="http://schemas.microsoft.com/office/drawing/2014/main" id="{B602B270-450F-A5BE-E772-6D62B586E4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83FC5F-A02E-BAC1-E8D9-079B8764593E}"/>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3127753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79EB6-85D3-02C0-9CE1-5077D97CFC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66E2C2-858A-EAFE-71C7-F7FA87D88334}"/>
              </a:ext>
            </a:extLst>
          </p:cNvPr>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66C15D-D455-D784-56B2-52B7D41CAA6C}"/>
              </a:ext>
            </a:extLst>
          </p:cNvPr>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497AAC-0D32-6A1F-D668-9046BF5B97E0}"/>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6" name="Footer Placeholder 5">
            <a:extLst>
              <a:ext uri="{FF2B5EF4-FFF2-40B4-BE49-F238E27FC236}">
                <a16:creationId xmlns:a16="http://schemas.microsoft.com/office/drawing/2014/main" id="{A907A6FA-301C-F013-1AD3-4D9B547A91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E7E6B2-E00B-1EDF-E8A8-332C5C80F589}"/>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3510261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3D21C-95EA-0244-B12C-5826BDF01D77}"/>
              </a:ext>
            </a:extLst>
          </p:cNvPr>
          <p:cNvSpPr>
            <a:spLocks noGrp="1"/>
          </p:cNvSpPr>
          <p:nvPr>
            <p:ph type="title"/>
          </p:nvPr>
        </p:nvSpPr>
        <p:spPr>
          <a:xfrm>
            <a:off x="535366" y="535519"/>
            <a:ext cx="6703695" cy="1944159"/>
          </a:xfrm>
        </p:spPr>
        <p:txBody>
          <a:bodyPr/>
          <a:lstStyle/>
          <a:p>
            <a:r>
              <a:rPr lang="en-US"/>
              <a:t>Click to edit Master title style</a:t>
            </a:r>
          </a:p>
        </p:txBody>
      </p:sp>
      <p:sp>
        <p:nvSpPr>
          <p:cNvPr id="3" name="Text Placeholder 2">
            <a:extLst>
              <a:ext uri="{FF2B5EF4-FFF2-40B4-BE49-F238E27FC236}">
                <a16:creationId xmlns:a16="http://schemas.microsoft.com/office/drawing/2014/main" id="{748617DF-D36B-8DB3-38B4-DB2865B31166}"/>
              </a:ext>
            </a:extLst>
          </p:cNvPr>
          <p:cNvSpPr>
            <a:spLocks noGrp="1"/>
          </p:cNvSpPr>
          <p:nvPr>
            <p:ph type="body" idx="1"/>
          </p:nvPr>
        </p:nvSpPr>
        <p:spPr>
          <a:xfrm>
            <a:off x="535366"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4555BB92-03FB-1334-328D-1F48AAF35772}"/>
              </a:ext>
            </a:extLst>
          </p:cNvPr>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C95E25-BDFF-AB01-AED2-DD73FA7642B0}"/>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431359A6-C723-2613-F247-0E2B3ACF5D38}"/>
              </a:ext>
            </a:extLst>
          </p:cNvPr>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D3EB109-94DC-6835-39DE-0F38C8C3C1C2}"/>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8" name="Footer Placeholder 7">
            <a:extLst>
              <a:ext uri="{FF2B5EF4-FFF2-40B4-BE49-F238E27FC236}">
                <a16:creationId xmlns:a16="http://schemas.microsoft.com/office/drawing/2014/main" id="{89394073-66AE-0AAA-14F7-BA07E54632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BF4E5B-FC96-0A61-B6D9-A27D3458BA4A}"/>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1295792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9258C-8926-8FA2-534F-0A8F52EAA7D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AC980F-869E-42C4-93E7-27DF16D3C257}"/>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4" name="Footer Placeholder 3">
            <a:extLst>
              <a:ext uri="{FF2B5EF4-FFF2-40B4-BE49-F238E27FC236}">
                <a16:creationId xmlns:a16="http://schemas.microsoft.com/office/drawing/2014/main" id="{05FB614F-F3BD-9469-5586-04C2FD9A75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70E9F7B-424E-0028-7E8E-94FD073D6CF0}"/>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626632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330052-70BA-DB5B-5EE1-077677CD8448}"/>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3" name="Footer Placeholder 2">
            <a:extLst>
              <a:ext uri="{FF2B5EF4-FFF2-40B4-BE49-F238E27FC236}">
                <a16:creationId xmlns:a16="http://schemas.microsoft.com/office/drawing/2014/main" id="{D29ECB19-BEBC-47F6-4A48-A92565A4AB7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1FDCECA-3C52-9A49-A2EF-C1237A4CA61C}"/>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585151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787D1-15CB-D8D4-86E6-823C9CFF69FF}"/>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756B6CA2-D210-90D0-7614-0959FC42CCDF}"/>
              </a:ext>
            </a:extLst>
          </p:cNvPr>
          <p:cNvSpPr>
            <a:spLocks noGrp="1"/>
          </p:cNvSpPr>
          <p:nvPr>
            <p:ph idx="1"/>
          </p:nvPr>
        </p:nvSpPr>
        <p:spPr>
          <a:xfrm>
            <a:off x="3304282" y="1448226"/>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EF6E092-201D-07A4-6CB3-13C2E20A05A3}"/>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FD5A72E5-D0F0-4F1B-42DC-7415D260A054}"/>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6" name="Footer Placeholder 5">
            <a:extLst>
              <a:ext uri="{FF2B5EF4-FFF2-40B4-BE49-F238E27FC236}">
                <a16:creationId xmlns:a16="http://schemas.microsoft.com/office/drawing/2014/main" id="{F211DEBE-43BB-5583-A2EB-5CA7731243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4DA7B-58A7-E6E7-813A-6AE5E96F1E3D}"/>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2134436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B1C1A-94ED-0CAE-8C42-6E5C8CE8E06C}"/>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3CE877BE-1306-FD90-5DE6-5590493328B3}"/>
              </a:ext>
            </a:extLst>
          </p:cNvPr>
          <p:cNvSpPr>
            <a:spLocks noGrp="1"/>
          </p:cNvSpPr>
          <p:nvPr>
            <p:ph type="pic" idx="1"/>
          </p:nvPr>
        </p:nvSpPr>
        <p:spPr>
          <a:xfrm>
            <a:off x="3304282" y="1448226"/>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03AAB626-B753-BAA0-6042-AB9E03C084D3}"/>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D5E49062-2140-DDA7-8A15-526EDC4227E5}"/>
              </a:ext>
            </a:extLst>
          </p:cNvPr>
          <p:cNvSpPr>
            <a:spLocks noGrp="1"/>
          </p:cNvSpPr>
          <p:nvPr>
            <p:ph type="dt" sz="half" idx="10"/>
          </p:nvPr>
        </p:nvSpPr>
        <p:spPr/>
        <p:txBody>
          <a:bodyPr/>
          <a:lstStyle/>
          <a:p>
            <a:fld id="{4C6574C5-586E-2A4E-B193-275DF8043F95}" type="datetimeFigureOut">
              <a:rPr lang="en-US" smtClean="0"/>
              <a:t>12/5/23</a:t>
            </a:fld>
            <a:endParaRPr lang="en-US"/>
          </a:p>
        </p:txBody>
      </p:sp>
      <p:sp>
        <p:nvSpPr>
          <p:cNvPr id="6" name="Footer Placeholder 5">
            <a:extLst>
              <a:ext uri="{FF2B5EF4-FFF2-40B4-BE49-F238E27FC236}">
                <a16:creationId xmlns:a16="http://schemas.microsoft.com/office/drawing/2014/main" id="{62A8C6EE-D8B3-7D6B-76A5-8F881159C3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A1304E-83B9-AC22-2C56-F486F3B9A56F}"/>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3617609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E7EE21-2C9D-84AC-5F2D-E0A9DD23D157}"/>
              </a:ext>
            </a:extLst>
          </p:cNvPr>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46EAD9-48AF-9598-7342-9D05623B6772}"/>
              </a:ext>
            </a:extLst>
          </p:cNvPr>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D084E5-8EF2-D8E2-19AF-C2700FA423C9}"/>
              </a:ext>
            </a:extLst>
          </p:cNvPr>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765">
                <a:solidFill>
                  <a:schemeClr val="tx1">
                    <a:tint val="75000"/>
                  </a:schemeClr>
                </a:solidFill>
              </a:defRPr>
            </a:lvl1pPr>
          </a:lstStyle>
          <a:p>
            <a:fld id="{4C6574C5-586E-2A4E-B193-275DF8043F95}" type="datetimeFigureOut">
              <a:rPr lang="en-US" smtClean="0"/>
              <a:t>12/5/23</a:t>
            </a:fld>
            <a:endParaRPr lang="en-US"/>
          </a:p>
        </p:txBody>
      </p:sp>
      <p:sp>
        <p:nvSpPr>
          <p:cNvPr id="5" name="Footer Placeholder 4">
            <a:extLst>
              <a:ext uri="{FF2B5EF4-FFF2-40B4-BE49-F238E27FC236}">
                <a16:creationId xmlns:a16="http://schemas.microsoft.com/office/drawing/2014/main" id="{2B933088-C8F9-69AA-FC59-DDA47ED3CE65}"/>
              </a:ext>
            </a:extLst>
          </p:cNvPr>
          <p:cNvSpPr>
            <a:spLocks noGrp="1"/>
          </p:cNvSpPr>
          <p:nvPr>
            <p:ph type="ftr" sz="quarter" idx="3"/>
          </p:nvPr>
        </p:nvSpPr>
        <p:spPr>
          <a:xfrm>
            <a:off x="2574609" y="9322649"/>
            <a:ext cx="2623185" cy="535517"/>
          </a:xfrm>
          <a:prstGeom prst="rect">
            <a:avLst/>
          </a:prstGeom>
        </p:spPr>
        <p:txBody>
          <a:bodyPr vert="horz" lIns="91440" tIns="45720" rIns="91440" bIns="45720" rtlCol="0" anchor="ctr"/>
          <a:lstStyle>
            <a:lvl1pPr algn="ctr">
              <a:defRPr sz="765">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F16E24B-6389-7960-2AE5-54AE97A553BB}"/>
              </a:ext>
            </a:extLst>
          </p:cNvPr>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765">
                <a:solidFill>
                  <a:schemeClr val="tx1">
                    <a:tint val="75000"/>
                  </a:schemeClr>
                </a:solidFill>
              </a:defRPr>
            </a:lvl1pPr>
          </a:lstStyle>
          <a:p>
            <a:fld id="{CF4EB7BE-1CFC-D548-B48D-BF83D5128AAC}" type="slidenum">
              <a:rPr lang="en-US" smtClean="0"/>
              <a:t>‹#›</a:t>
            </a:fld>
            <a:endParaRPr lang="en-US"/>
          </a:p>
        </p:txBody>
      </p:sp>
    </p:spTree>
    <p:extLst>
      <p:ext uri="{BB962C8B-B14F-4D97-AF65-F5344CB8AC3E}">
        <p14:creationId xmlns:p14="http://schemas.microsoft.com/office/powerpoint/2010/main" val="4055205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5.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12.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image" Target="../media/image5.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324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68361" y="629592"/>
            <a:ext cx="8109119" cy="1538883"/>
          </a:xfrm>
          <a:prstGeom prst="rect">
            <a:avLst/>
          </a:prstGeom>
          <a:noFill/>
        </p:spPr>
        <p:txBody>
          <a:bodyPr wrap="square" rtlCol="0">
            <a:spAutoFit/>
          </a:bodyPr>
          <a:lstStyle/>
          <a:p>
            <a:pPr algn="ctr"/>
            <a:r>
              <a:rPr lang="en-US" sz="9400" dirty="0">
                <a:ln w="19050">
                  <a:solidFill>
                    <a:schemeClr val="tx1"/>
                  </a:solidFill>
                </a:ln>
                <a:solidFill>
                  <a:srgbClr val="13BEF5"/>
                </a:solidFill>
                <a:latin typeface="KAElementary" pitchFamily="2" charset="-127"/>
                <a:ea typeface="KAElementary" pitchFamily="2" charset="-127"/>
                <a:cs typeface="KAElementary" pitchFamily="2" charset="-127"/>
              </a:rPr>
              <a:t>School psychologist</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2176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Calm Crew.” This group will focus on anger management and coping with big feelings.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b="1"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anger?</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anger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320952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noFill/>
                </a:ln>
                <a:latin typeface="KAElementary" pitchFamily="2" charset="-127"/>
                <a:ea typeface="KAElementary" pitchFamily="2" charset="-127"/>
                <a:cs typeface="KAElementary" pitchFamily="2" charset="-127"/>
              </a:rPr>
              <a:t>School counselor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Calm Crew.” This group will focus on anger management and coping with big feelings.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anger?</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anger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623113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68360" y="687754"/>
            <a:ext cx="8109119" cy="1446550"/>
          </a:xfrm>
          <a:prstGeom prst="rect">
            <a:avLst/>
          </a:prstGeom>
          <a:noFill/>
        </p:spPr>
        <p:txBody>
          <a:bodyPr wrap="square" rtlCol="0">
            <a:spAutoFit/>
          </a:bodyPr>
          <a:lstStyle/>
          <a:p>
            <a:pPr algn="ctr"/>
            <a:r>
              <a:rPr lang="en-US" sz="8800" dirty="0">
                <a:ln w="19050">
                  <a:noFill/>
                </a:ln>
                <a:latin typeface="KAElementary" pitchFamily="2" charset="-127"/>
                <a:ea typeface="KAElementary" pitchFamily="2" charset="-127"/>
                <a:cs typeface="KAElementary" pitchFamily="2" charset="-127"/>
              </a:rPr>
              <a:t>School social worker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Calm Crew.” This group will focus on anger management and coping with big feelings.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anger?</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anger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298852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68361" y="629592"/>
            <a:ext cx="8109119" cy="1538883"/>
          </a:xfrm>
          <a:prstGeom prst="rect">
            <a:avLst/>
          </a:prstGeom>
          <a:noFill/>
        </p:spPr>
        <p:txBody>
          <a:bodyPr wrap="square" rtlCol="0">
            <a:spAutoFit/>
          </a:bodyPr>
          <a:lstStyle/>
          <a:p>
            <a:pPr algn="ctr"/>
            <a:r>
              <a:rPr lang="en-US" sz="9400" dirty="0">
                <a:ln w="19050">
                  <a:noFill/>
                </a:ln>
                <a:latin typeface="KAElementary" pitchFamily="2" charset="-127"/>
                <a:ea typeface="KAElementary" pitchFamily="2" charset="-127"/>
                <a:cs typeface="KAElementary" pitchFamily="2" charset="-127"/>
              </a:rPr>
              <a:t>School psychologist</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Calm Crew.” This group will focus on anger management and coping with big feelings.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anger?</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anger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831159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err="1">
                <a:ln w="19050">
                  <a:solidFill>
                    <a:schemeClr val="tx1"/>
                  </a:solidFill>
                </a:ln>
                <a:solidFill>
                  <a:srgbClr val="13BEF5"/>
                </a:solidFill>
                <a:latin typeface="KAElementary" pitchFamily="2" charset="-127"/>
                <a:ea typeface="KAElementary" pitchFamily="2" charset="-127"/>
                <a:cs typeface="KAElementary" pitchFamily="2" charset="-127"/>
              </a:rPr>
              <a:t>Consejera</a:t>
            </a:r>
            <a:r>
              <a:rPr lang="en-US" sz="10000" dirty="0">
                <a:ln w="19050">
                  <a:solidFill>
                    <a:schemeClr val="tx1"/>
                  </a:solidFill>
                </a:ln>
                <a:solidFill>
                  <a:srgbClr val="13BEF5"/>
                </a:solidFill>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Calm</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Crew</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22236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6BEF58-26EA-17E0-C6CE-491F2F0B7764}"/>
              </a:ext>
            </a:extLst>
          </p:cNvPr>
          <p:cNvSpPr txBox="1"/>
          <p:nvPr>
            <p:custDataLst>
              <p:tags r:id="rId1"/>
            </p:custDataLst>
          </p:nvPr>
        </p:nvSpPr>
        <p:spPr>
          <a:xfrm>
            <a:off x="117769" y="610331"/>
            <a:ext cx="7483350" cy="1631216"/>
          </a:xfrm>
          <a:prstGeom prst="rect">
            <a:avLst/>
          </a:prstGeom>
          <a:noFill/>
        </p:spPr>
        <p:txBody>
          <a:bodyPr wrap="square" rtlCol="0">
            <a:spAutoFit/>
          </a:bodyPr>
          <a:lstStyle/>
          <a:p>
            <a:pPr algn="ctr"/>
            <a:r>
              <a:rPr lang="en-US" sz="10000" dirty="0" err="1">
                <a:ln w="19050">
                  <a:solidFill>
                    <a:schemeClr val="tx1"/>
                  </a:solidFill>
                </a:ln>
                <a:solidFill>
                  <a:srgbClr val="13BEF5"/>
                </a:solidFill>
                <a:latin typeface="KAElementary" pitchFamily="2" charset="-127"/>
                <a:ea typeface="KAElementary" pitchFamily="2" charset="-127"/>
                <a:cs typeface="KAElementary" pitchFamily="2" charset="-127"/>
              </a:rPr>
              <a:t>Consejero</a:t>
            </a:r>
            <a:r>
              <a:rPr lang="en-US" sz="10000" dirty="0">
                <a:ln w="19050">
                  <a:solidFill>
                    <a:schemeClr val="tx1"/>
                  </a:solidFill>
                </a:ln>
                <a:solidFill>
                  <a:srgbClr val="13BEF5"/>
                </a:solidFill>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2"/>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Calm</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Crew</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1E983369-7CFD-2669-D779-9D427EA88EE3}"/>
              </a:ext>
            </a:extLst>
          </p:cNvPr>
          <p:cNvSpPr txBox="1"/>
          <p:nvPr>
            <p:custDataLst>
              <p:tags r:id="rId3"/>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del</a:t>
            </a:r>
          </a:p>
        </p:txBody>
      </p:sp>
    </p:spTree>
    <p:extLst>
      <p:ext uri="{BB962C8B-B14F-4D97-AF65-F5344CB8AC3E}">
        <p14:creationId xmlns:p14="http://schemas.microsoft.com/office/powerpoint/2010/main" val="2447855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solidFill>
                    <a:schemeClr val="tx1"/>
                  </a:solidFill>
                </a:ln>
                <a:solidFill>
                  <a:srgbClr val="13BEF5"/>
                </a:solidFill>
                <a:latin typeface="KAElementary" pitchFamily="2" charset="-127"/>
                <a:ea typeface="KAElementary" pitchFamily="2" charset="-127"/>
                <a:cs typeface="KAElementary" pitchFamily="2" charset="-127"/>
              </a:rPr>
              <a:t>Trabajadora</a:t>
            </a:r>
            <a:r>
              <a:rPr lang="en-US" sz="9800" dirty="0">
                <a:ln w="19050">
                  <a:solidFill>
                    <a:schemeClr val="tx1"/>
                  </a:solidFill>
                </a:ln>
                <a:solidFill>
                  <a:srgbClr val="13BEF5"/>
                </a:solidFill>
                <a:latin typeface="KAElementary" pitchFamily="2" charset="-127"/>
                <a:ea typeface="KAElementary" pitchFamily="2" charset="-127"/>
                <a:cs typeface="KAElementary" pitchFamily="2" charset="-127"/>
              </a:rPr>
              <a:t> social</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401858" cy="772519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Calm</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Crew</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010566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F435CB0-BA5B-8976-05DC-DA3632537FE8}"/>
              </a:ext>
            </a:extLst>
          </p:cNvPr>
          <p:cNvSpPr txBox="1"/>
          <p:nvPr>
            <p:custDataLst>
              <p:tags r:id="rId1"/>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Calm</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Crew</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11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Social</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1E983369-7CFD-2669-D779-9D427EA88EE3}"/>
              </a:ext>
            </a:extLst>
          </p:cNvPr>
          <p:cNvSpPr txBox="1"/>
          <p:nvPr>
            <p:custDataLst>
              <p:tags r:id="rId2"/>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del</a:t>
            </a:r>
          </a:p>
        </p:txBody>
      </p:sp>
      <p:sp>
        <p:nvSpPr>
          <p:cNvPr id="2" name="TextBox 1">
            <a:extLst>
              <a:ext uri="{FF2B5EF4-FFF2-40B4-BE49-F238E27FC236}">
                <a16:creationId xmlns:a16="http://schemas.microsoft.com/office/drawing/2014/main" id="{0ECDF798-2F98-66BC-963E-28F4C9982B1B}"/>
              </a:ext>
            </a:extLst>
          </p:cNvPr>
          <p:cNvSpPr txBox="1"/>
          <p:nvPr>
            <p:custDataLst>
              <p:tags r:id="rId3"/>
            </p:custDataLst>
          </p:nvPr>
        </p:nvSpPr>
        <p:spPr>
          <a:xfrm>
            <a:off x="29029" y="630505"/>
            <a:ext cx="7705431" cy="1631216"/>
          </a:xfrm>
          <a:prstGeom prst="rect">
            <a:avLst/>
          </a:prstGeom>
          <a:noFill/>
        </p:spPr>
        <p:txBody>
          <a:bodyPr wrap="square" rtlCol="0">
            <a:spAutoFit/>
          </a:bodyPr>
          <a:lstStyle/>
          <a:p>
            <a:pPr algn="ctr"/>
            <a:r>
              <a:rPr lang="en-US" sz="9800" dirty="0" err="1">
                <a:ln w="19050">
                  <a:solidFill>
                    <a:schemeClr val="tx1"/>
                  </a:solidFill>
                </a:ln>
                <a:solidFill>
                  <a:srgbClr val="13BEF5"/>
                </a:solidFill>
                <a:latin typeface="KAElementary" pitchFamily="2" charset="-127"/>
                <a:ea typeface="KAElementary" pitchFamily="2" charset="-127"/>
                <a:cs typeface="KAElementary" pitchFamily="2" charset="-127"/>
              </a:rPr>
              <a:t>Trabajador</a:t>
            </a:r>
            <a:r>
              <a:rPr lang="en-US" sz="9800" dirty="0">
                <a:ln w="19050">
                  <a:solidFill>
                    <a:schemeClr val="tx1"/>
                  </a:solidFill>
                </a:ln>
                <a:solidFill>
                  <a:srgbClr val="13BEF5"/>
                </a:solidFill>
                <a:latin typeface="KAElementary" pitchFamily="2" charset="-127"/>
                <a:ea typeface="KAElementary" pitchFamily="2" charset="-127"/>
                <a:cs typeface="KAElementary" pitchFamily="2" charset="-127"/>
              </a:rPr>
              <a:t> social</a:t>
            </a:r>
          </a:p>
        </p:txBody>
      </p:sp>
    </p:spTree>
    <p:extLst>
      <p:ext uri="{BB962C8B-B14F-4D97-AF65-F5344CB8AC3E}">
        <p14:creationId xmlns:p14="http://schemas.microsoft.com/office/powerpoint/2010/main" val="8492759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solidFill>
                    <a:schemeClr val="tx1"/>
                  </a:solidFill>
                </a:ln>
                <a:solidFill>
                  <a:srgbClr val="13BEF5"/>
                </a:solidFill>
                <a:latin typeface="KAElementary" pitchFamily="2" charset="-127"/>
                <a:ea typeface="KAElementary" pitchFamily="2" charset="-127"/>
                <a:cs typeface="KAElementary" pitchFamily="2" charset="-127"/>
              </a:rPr>
              <a:t>PsicÓloga</a:t>
            </a:r>
            <a:r>
              <a:rPr lang="en-US" sz="9800" dirty="0">
                <a:ln w="19050">
                  <a:solidFill>
                    <a:schemeClr val="tx1"/>
                  </a:solidFill>
                </a:ln>
                <a:solidFill>
                  <a:srgbClr val="13BEF5"/>
                </a:solidFill>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Psicóloga Escolar</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144046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6BEF58-26EA-17E0-C6CE-491F2F0B7764}"/>
              </a:ext>
            </a:extLst>
          </p:cNvPr>
          <p:cNvSpPr txBox="1"/>
          <p:nvPr>
            <p:custDataLst>
              <p:tags r:id="rId1"/>
            </p:custDataLst>
          </p:nvPr>
        </p:nvSpPr>
        <p:spPr>
          <a:xfrm>
            <a:off x="29029" y="630505"/>
            <a:ext cx="7705431" cy="1631216"/>
          </a:xfrm>
          <a:prstGeom prst="rect">
            <a:avLst/>
          </a:prstGeom>
          <a:noFill/>
        </p:spPr>
        <p:txBody>
          <a:bodyPr wrap="square" rtlCol="0">
            <a:spAutoFit/>
          </a:bodyPr>
          <a:lstStyle/>
          <a:p>
            <a:pPr algn="ctr"/>
            <a:r>
              <a:rPr lang="en-US" sz="9800" dirty="0" err="1">
                <a:ln w="19050">
                  <a:solidFill>
                    <a:schemeClr val="tx1"/>
                  </a:solidFill>
                </a:ln>
                <a:solidFill>
                  <a:srgbClr val="13BEF5"/>
                </a:solidFill>
                <a:latin typeface="KAElementary" pitchFamily="2" charset="-127"/>
                <a:ea typeface="KAElementary" pitchFamily="2" charset="-127"/>
                <a:cs typeface="KAElementary" pitchFamily="2" charset="-127"/>
              </a:rPr>
              <a:t>PsicÓlogo</a:t>
            </a:r>
            <a:r>
              <a:rPr lang="en-US" sz="9800" dirty="0">
                <a:ln w="19050">
                  <a:solidFill>
                    <a:schemeClr val="tx1"/>
                  </a:solidFill>
                </a:ln>
                <a:solidFill>
                  <a:srgbClr val="13BEF5"/>
                </a:solidFill>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2"/>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Calm</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Crew</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aqui</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Psicólogo Escolar</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1E983369-7CFD-2669-D779-9D427EA88EE3}"/>
              </a:ext>
            </a:extLst>
          </p:cNvPr>
          <p:cNvSpPr txBox="1"/>
          <p:nvPr>
            <p:custDataLst>
              <p:tags r:id="rId3"/>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del</a:t>
            </a:r>
          </a:p>
        </p:txBody>
      </p:sp>
    </p:spTree>
    <p:extLst>
      <p:ext uri="{BB962C8B-B14F-4D97-AF65-F5344CB8AC3E}">
        <p14:creationId xmlns:p14="http://schemas.microsoft.com/office/powerpoint/2010/main" val="748866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solidFill>
                    <a:schemeClr val="tx1"/>
                  </a:solidFill>
                </a:ln>
                <a:solidFill>
                  <a:srgbClr val="FF2500"/>
                </a:solidFill>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5"/>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Calm Crew.” We will focus on anger management and coping with BIG feelings. We will meet once/week for 30 minutes for 11 weeks. Your referrals help me ensure that my services are needed and relevant for our students. Please fill out this form to let me know which students would be the best fit for this group, and which day/time work best for your</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09EE5C8A-A386-6436-1A23-CA235D325986}"/>
              </a:ext>
            </a:extLst>
          </p:cNvPr>
          <p:cNvSpPr txBox="1"/>
          <p:nvPr>
            <p:custDataLst>
              <p:tags r:id="rId6"/>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classroom schedule. 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sp>
        <p:nvSpPr>
          <p:cNvPr id="30" name="TextBox 29">
            <a:extLst>
              <a:ext uri="{FF2B5EF4-FFF2-40B4-BE49-F238E27FC236}">
                <a16:creationId xmlns:a16="http://schemas.microsoft.com/office/drawing/2014/main" id="{63270EB1-33B7-A57E-30D4-93BF577BCF00}"/>
              </a:ext>
            </a:extLst>
          </p:cNvPr>
          <p:cNvSpPr txBox="1"/>
          <p:nvPr>
            <p:custDataLst>
              <p:tags r:id="rId7"/>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13230357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err="1">
                <a:ln w="19050">
                  <a:noFill/>
                </a:ln>
                <a:latin typeface="KAElementary" pitchFamily="2" charset="-127"/>
                <a:ea typeface="KAElementary" pitchFamily="2" charset="-127"/>
                <a:cs typeface="KAElementary" pitchFamily="2" charset="-127"/>
              </a:rPr>
              <a:t>Consejera</a:t>
            </a:r>
            <a:r>
              <a:rPr lang="en-US" sz="10000" dirty="0">
                <a:ln w="19050">
                  <a:noFill/>
                </a:ln>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354527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del</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err="1">
                <a:ln w="19050">
                  <a:noFill/>
                </a:ln>
                <a:latin typeface="KAElementary" pitchFamily="2" charset="-127"/>
                <a:ea typeface="KAElementary" pitchFamily="2" charset="-127"/>
                <a:cs typeface="KAElementary" pitchFamily="2" charset="-127"/>
              </a:rPr>
              <a:t>Consejero</a:t>
            </a:r>
            <a:r>
              <a:rPr lang="en-US" sz="10000" dirty="0">
                <a:ln w="19050">
                  <a:noFill/>
                </a:ln>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consejero escolar.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488415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noFill/>
                </a:ln>
                <a:latin typeface="KAElementary" pitchFamily="2" charset="-127"/>
                <a:ea typeface="KAElementary" pitchFamily="2" charset="-127"/>
                <a:cs typeface="KAElementary" pitchFamily="2" charset="-127"/>
              </a:rPr>
              <a:t>Trabajadora</a:t>
            </a:r>
            <a:r>
              <a:rPr lang="en-US" sz="9800" dirty="0">
                <a:ln w="19050">
                  <a:noFill/>
                </a:ln>
                <a:latin typeface="KAElementary" pitchFamily="2" charset="-127"/>
                <a:ea typeface="KAElementary" pitchFamily="2" charset="-127"/>
                <a:cs typeface="KAElementary" pitchFamily="2" charset="-127"/>
              </a:rPr>
              <a:t> social</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trabajadora social.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1462336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6BEF58-26EA-17E0-C6CE-491F2F0B7764}"/>
              </a:ext>
            </a:extLst>
          </p:cNvPr>
          <p:cNvSpPr txBox="1"/>
          <p:nvPr>
            <p:custDataLst>
              <p:tags r:id="rId1"/>
            </p:custDataLst>
          </p:nvPr>
        </p:nvSpPr>
        <p:spPr>
          <a:xfrm>
            <a:off x="117769" y="610331"/>
            <a:ext cx="7483350" cy="1631216"/>
          </a:xfrm>
          <a:prstGeom prst="rect">
            <a:avLst/>
          </a:prstGeom>
          <a:noFill/>
        </p:spPr>
        <p:txBody>
          <a:bodyPr wrap="square" rtlCol="0">
            <a:spAutoFit/>
          </a:bodyPr>
          <a:lstStyle/>
          <a:p>
            <a:pPr algn="ctr"/>
            <a:r>
              <a:rPr lang="en-US" sz="10000" dirty="0" err="1">
                <a:ln w="19050">
                  <a:noFill/>
                </a:ln>
                <a:latin typeface="KAElementary" pitchFamily="2" charset="-127"/>
                <a:ea typeface="KAElementary" pitchFamily="2" charset="-127"/>
                <a:cs typeface="KAElementary" pitchFamily="2" charset="-127"/>
              </a:rPr>
              <a:t>Trabajador</a:t>
            </a:r>
            <a:r>
              <a:rPr lang="en-US" sz="10000" dirty="0">
                <a:ln w="19050">
                  <a:noFill/>
                </a:ln>
                <a:latin typeface="KAElementary" pitchFamily="2" charset="-127"/>
                <a:ea typeface="KAElementary" pitchFamily="2" charset="-127"/>
                <a:cs typeface="KAElementary" pitchFamily="2" charset="-127"/>
              </a:rPr>
              <a:t> social</a:t>
            </a:r>
          </a:p>
        </p:txBody>
      </p:sp>
      <p:sp>
        <p:nvSpPr>
          <p:cNvPr id="9" name="TextBox 8">
            <a:extLst>
              <a:ext uri="{FF2B5EF4-FFF2-40B4-BE49-F238E27FC236}">
                <a16:creationId xmlns:a16="http://schemas.microsoft.com/office/drawing/2014/main" id="{1E983369-7CFD-2669-D779-9D427EA88EE3}"/>
              </a:ext>
            </a:extLst>
          </p:cNvPr>
          <p:cNvSpPr txBox="1"/>
          <p:nvPr>
            <p:custDataLst>
              <p:tags r:id="rId2"/>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del</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 social.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a:t>
            </a: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Social</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3538992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noFill/>
                </a:ln>
                <a:latin typeface="KAElementary" pitchFamily="2" charset="-127"/>
                <a:ea typeface="KAElementary" pitchFamily="2" charset="-127"/>
                <a:cs typeface="KAElementary" pitchFamily="2" charset="-127"/>
              </a:rPr>
              <a:t>PsicÓloga</a:t>
            </a:r>
            <a:r>
              <a:rPr lang="en-US" sz="9800" dirty="0">
                <a:ln w="19050">
                  <a:noFill/>
                </a:ln>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Psicóloga Escolar</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5411121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noFill/>
                </a:ln>
                <a:latin typeface="KAElementary" pitchFamily="2" charset="-127"/>
                <a:ea typeface="KAElementary" pitchFamily="2" charset="-127"/>
                <a:cs typeface="KAElementary" pitchFamily="2" charset="-127"/>
              </a:rPr>
              <a:t>PsicÓlogo</a:t>
            </a:r>
            <a:r>
              <a:rPr lang="en-US" sz="9800" dirty="0">
                <a:ln w="19050">
                  <a:noFill/>
                </a:ln>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Este grupo se centrará en el manejo de la ira y cómo afrontar los sentimientos grandes.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ira?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a:t>
            </a:r>
            <a:r>
              <a:rPr lang="es-ES" altLang="en-US" sz="1600" dirty="0">
                <a:latin typeface="APLPapaTroll" panose="02000603000000000000" pitchFamily="2" charset="0"/>
                <a:ea typeface="APLPapaTroll" panose="02000603000000000000" pitchFamily="2" charset="0"/>
              </a:rPr>
              <a:t>N</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Psicólogo Escolar</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18101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solidFill>
                    <a:schemeClr val="tx1"/>
                  </a:solidFill>
                </a:ln>
                <a:solidFill>
                  <a:srgbClr val="FF2500"/>
                </a:solidFill>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5" name="TextBox 14">
            <a:extLst>
              <a:ext uri="{FF2B5EF4-FFF2-40B4-BE49-F238E27FC236}">
                <a16:creationId xmlns:a16="http://schemas.microsoft.com/office/drawing/2014/main" id="{C3782702-0133-BD95-39EA-7C10DEA13DBD}"/>
              </a:ext>
            </a:extLst>
          </p:cNvPr>
          <p:cNvSpPr txBox="1"/>
          <p:nvPr>
            <p:custDataLst>
              <p:tags r:id="rId6"/>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classroom schedule. 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
        <p:nvSpPr>
          <p:cNvPr id="16" name="TextBox 15">
            <a:extLst>
              <a:ext uri="{FF2B5EF4-FFF2-40B4-BE49-F238E27FC236}">
                <a16:creationId xmlns:a16="http://schemas.microsoft.com/office/drawing/2014/main" id="{16FD8D78-DF8B-0DC7-CACC-D92DE9386912}"/>
              </a:ext>
            </a:extLst>
          </p:cNvPr>
          <p:cNvSpPr txBox="1"/>
          <p:nvPr>
            <p:custDataLst>
              <p:tags r:id="rId7"/>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Calm Crew.” We will focus on anger management and coping with BIG feelings. We will meet once/week for 30 minutes for 11 weeks. Your referrals help me ensure that my services are needed and relevant for our students. Please fill out this form to let me know which students would be the best fit for this group, and which day/time work best for your</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446787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solidFill>
                    <a:schemeClr val="tx1"/>
                  </a:solidFill>
                </a:ln>
                <a:solidFill>
                  <a:srgbClr val="FF2500"/>
                </a:solidFill>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5" name="TextBox 14">
            <a:extLst>
              <a:ext uri="{FF2B5EF4-FFF2-40B4-BE49-F238E27FC236}">
                <a16:creationId xmlns:a16="http://schemas.microsoft.com/office/drawing/2014/main" id="{6E83D90C-F84B-5018-A921-8CB82B2C53A5}"/>
              </a:ext>
            </a:extLst>
          </p:cNvPr>
          <p:cNvSpPr txBox="1"/>
          <p:nvPr>
            <p:custDataLst>
              <p:tags r:id="rId6"/>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classroom schedule. 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
        <p:nvSpPr>
          <p:cNvPr id="16" name="TextBox 15">
            <a:extLst>
              <a:ext uri="{FF2B5EF4-FFF2-40B4-BE49-F238E27FC236}">
                <a16:creationId xmlns:a16="http://schemas.microsoft.com/office/drawing/2014/main" id="{8C506C04-3B26-2FC8-13B0-0983491514C5}"/>
              </a:ext>
            </a:extLst>
          </p:cNvPr>
          <p:cNvSpPr txBox="1"/>
          <p:nvPr>
            <p:custDataLst>
              <p:tags r:id="rId7"/>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Calm Crew.” We will focus on anger management and coping with BIG feelings. We will meet once/week for 30 minutes for 11 weeks. Your referrals help me ensure that my services are needed and relevant for our students. Please fill out this form to let me know which students would be the best fit for this group, and which day/time work best for your</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422995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noFill/>
                </a:ln>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7" name="TextBox 6">
            <a:extLst>
              <a:ext uri="{FF2B5EF4-FFF2-40B4-BE49-F238E27FC236}">
                <a16:creationId xmlns:a16="http://schemas.microsoft.com/office/drawing/2014/main" id="{658AD823-77EA-BDD9-E4B6-46E601D94987}"/>
              </a:ext>
            </a:extLst>
          </p:cNvPr>
          <p:cNvSpPr txBox="1"/>
          <p:nvPr>
            <p:custDataLst>
              <p:tags r:id="rId6"/>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classroom schedule. 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sp>
        <p:nvSpPr>
          <p:cNvPr id="12" name="TextBox 11">
            <a:extLst>
              <a:ext uri="{FF2B5EF4-FFF2-40B4-BE49-F238E27FC236}">
                <a16:creationId xmlns:a16="http://schemas.microsoft.com/office/drawing/2014/main" id="{E600575B-0656-0279-C403-26D7D746C0C0}"/>
              </a:ext>
            </a:extLst>
          </p:cNvPr>
          <p:cNvSpPr txBox="1"/>
          <p:nvPr>
            <p:custDataLst>
              <p:tags r:id="rId7"/>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Calm Crew.” We will focus on anger management and coping with BIG feelings. We will meet once/week for 30 minutes for 11 weeks. Your referrals help me ensure that my services are needed and relevant for our students. Please fill out this form to let me know which students would be the best fit for this group, and which day/time work best for your</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263584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noFill/>
                </a:ln>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7" name="TextBox 6">
            <a:extLst>
              <a:ext uri="{FF2B5EF4-FFF2-40B4-BE49-F238E27FC236}">
                <a16:creationId xmlns:a16="http://schemas.microsoft.com/office/drawing/2014/main" id="{3C817960-DEB8-27A3-D4B3-66CA8ADF7870}"/>
              </a:ext>
            </a:extLst>
          </p:cNvPr>
          <p:cNvSpPr txBox="1"/>
          <p:nvPr>
            <p:custDataLst>
              <p:tags r:id="rId6"/>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classroom schedule. 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
        <p:nvSpPr>
          <p:cNvPr id="12" name="TextBox 11">
            <a:extLst>
              <a:ext uri="{FF2B5EF4-FFF2-40B4-BE49-F238E27FC236}">
                <a16:creationId xmlns:a16="http://schemas.microsoft.com/office/drawing/2014/main" id="{752633C8-A36B-0031-36F5-3EFB049958E2}"/>
              </a:ext>
            </a:extLst>
          </p:cNvPr>
          <p:cNvSpPr txBox="1"/>
          <p:nvPr>
            <p:custDataLst>
              <p:tags r:id="rId7"/>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Calm Crew.” We will focus on anger management and coping with BIG feelings. We will meet once/week for 30 minutes for 11 weeks. Your referrals help me ensure that my services are needed and relevant for our students. Please fill out this form to let me know which students would be the best fit for this group, and which day/time work best for your</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472405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noFill/>
                </a:ln>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7" name="TextBox 6">
            <a:extLst>
              <a:ext uri="{FF2B5EF4-FFF2-40B4-BE49-F238E27FC236}">
                <a16:creationId xmlns:a16="http://schemas.microsoft.com/office/drawing/2014/main" id="{0D304A6E-6846-F55E-4331-2E2369E3EC19}"/>
              </a:ext>
            </a:extLst>
          </p:cNvPr>
          <p:cNvSpPr txBox="1"/>
          <p:nvPr>
            <p:custDataLst>
              <p:tags r:id="rId6"/>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classroom schedule. 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
        <p:nvSpPr>
          <p:cNvPr id="12" name="TextBox 11">
            <a:extLst>
              <a:ext uri="{FF2B5EF4-FFF2-40B4-BE49-F238E27FC236}">
                <a16:creationId xmlns:a16="http://schemas.microsoft.com/office/drawing/2014/main" id="{97CC574F-6F0C-4C5C-D9CD-E03A7E181511}"/>
              </a:ext>
            </a:extLst>
          </p:cNvPr>
          <p:cNvSpPr txBox="1"/>
          <p:nvPr>
            <p:custDataLst>
              <p:tags r:id="rId7"/>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Calm Crew.” We will focus on anger management and coping with BIG feelings. We will meet once/week for 30 minutes for 11 weeks. Your referrals help me ensure that my services are needed and relevant for our students. Please fill out this form to let me know which students would be the best fit for this group, and which day/time work best for your</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598332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solidFill>
                    <a:schemeClr val="tx1"/>
                  </a:solidFill>
                </a:ln>
                <a:solidFill>
                  <a:srgbClr val="13BEF5"/>
                </a:solidFill>
                <a:latin typeface="KAElementary" pitchFamily="2" charset="-127"/>
                <a:ea typeface="KAElementary" pitchFamily="2" charset="-127"/>
                <a:cs typeface="KAElementary" pitchFamily="2" charset="-127"/>
              </a:rPr>
              <a:t>School counselor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Calm Crew.” This group will focus on anger management and coping with big feelings.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anger?</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anger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014847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68360" y="687754"/>
            <a:ext cx="8109119" cy="1446550"/>
          </a:xfrm>
          <a:prstGeom prst="rect">
            <a:avLst/>
          </a:prstGeom>
          <a:noFill/>
        </p:spPr>
        <p:txBody>
          <a:bodyPr wrap="square" rtlCol="0">
            <a:spAutoFit/>
          </a:bodyPr>
          <a:lstStyle/>
          <a:p>
            <a:pPr algn="ctr"/>
            <a:r>
              <a:rPr lang="en-US" sz="8800" dirty="0">
                <a:ln w="19050">
                  <a:solidFill>
                    <a:schemeClr val="tx1"/>
                  </a:solidFill>
                </a:ln>
                <a:solidFill>
                  <a:srgbClr val="13BEF5"/>
                </a:solidFill>
                <a:latin typeface="KAElementary" pitchFamily="2" charset="-127"/>
                <a:ea typeface="KAElementary" pitchFamily="2" charset="-127"/>
                <a:cs typeface="KAElementary" pitchFamily="2" charset="-127"/>
              </a:rPr>
              <a:t>School social worker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Calm Crew.” This group will focus on anger management and coping with big feelings.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anger?</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anger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anger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2118118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85.xml><?xml version="1.0" encoding="utf-8"?>
<p:tagLst xmlns:a="http://schemas.openxmlformats.org/drawingml/2006/main" xmlns:r="http://schemas.openxmlformats.org/officeDocument/2006/relationships" xmlns:p="http://schemas.openxmlformats.org/presentationml/2006/main">
  <p:tag name="FLATTEN" val="true"/>
</p:tagLst>
</file>

<file path=ppt/tags/tag86.xml><?xml version="1.0" encoding="utf-8"?>
<p:tagLst xmlns:a="http://schemas.openxmlformats.org/drawingml/2006/main" xmlns:r="http://schemas.openxmlformats.org/officeDocument/2006/relationships" xmlns:p="http://schemas.openxmlformats.org/presentationml/2006/main">
  <p:tag name="FLATTEN" val="true"/>
</p:tagLst>
</file>

<file path=ppt/tags/tag87.xml><?xml version="1.0" encoding="utf-8"?>
<p:tagLst xmlns:a="http://schemas.openxmlformats.org/drawingml/2006/main" xmlns:r="http://schemas.openxmlformats.org/officeDocument/2006/relationships" xmlns:p="http://schemas.openxmlformats.org/presentationml/2006/main">
  <p:tag name="FLATTEN" val="true"/>
</p:tagLst>
</file>

<file path=ppt/tags/tag88.xml><?xml version="1.0" encoding="utf-8"?>
<p:tagLst xmlns:a="http://schemas.openxmlformats.org/drawingml/2006/main" xmlns:r="http://schemas.openxmlformats.org/officeDocument/2006/relationships" xmlns:p="http://schemas.openxmlformats.org/presentationml/2006/main">
  <p:tag name="FLATTEN" val="true"/>
</p:tagLst>
</file>

<file path=ppt/tags/tag89.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ags/tag90.xml><?xml version="1.0" encoding="utf-8"?>
<p:tagLst xmlns:a="http://schemas.openxmlformats.org/drawingml/2006/main" xmlns:r="http://schemas.openxmlformats.org/officeDocument/2006/relationships" xmlns:p="http://schemas.openxmlformats.org/presentationml/2006/main">
  <p:tag name="FLATTEN" val="true"/>
</p:tagLst>
</file>

<file path=ppt/tags/tag91.xml><?xml version="1.0" encoding="utf-8"?>
<p:tagLst xmlns:a="http://schemas.openxmlformats.org/drawingml/2006/main" xmlns:r="http://schemas.openxmlformats.org/officeDocument/2006/relationships" xmlns:p="http://schemas.openxmlformats.org/presentationml/2006/main">
  <p:tag name="FLATTEN" val="true"/>
</p:tagLst>
</file>

<file path=ppt/tags/tag92.xml><?xml version="1.0" encoding="utf-8"?>
<p:tagLst xmlns:a="http://schemas.openxmlformats.org/drawingml/2006/main" xmlns:r="http://schemas.openxmlformats.org/officeDocument/2006/relationships" xmlns:p="http://schemas.openxmlformats.org/presentationml/2006/main">
  <p:tag name="FLATTEN" val="true"/>
</p:tagLst>
</file>

<file path=ppt/tags/tag93.xml><?xml version="1.0" encoding="utf-8"?>
<p:tagLst xmlns:a="http://schemas.openxmlformats.org/drawingml/2006/main" xmlns:r="http://schemas.openxmlformats.org/officeDocument/2006/relationships" xmlns:p="http://schemas.openxmlformats.org/presentationml/2006/main">
  <p:tag name="FLATTEN" val="true"/>
</p:tagLst>
</file>

<file path=ppt/tags/tag94.xml><?xml version="1.0" encoding="utf-8"?>
<p:tagLst xmlns:a="http://schemas.openxmlformats.org/drawingml/2006/main" xmlns:r="http://schemas.openxmlformats.org/officeDocument/2006/relationships" xmlns:p="http://schemas.openxmlformats.org/presentationml/2006/main">
  <p:tag name="FLATTEN" val="true"/>
</p:tagLst>
</file>

<file path=ppt/tags/tag95.xml><?xml version="1.0" encoding="utf-8"?>
<p:tagLst xmlns:a="http://schemas.openxmlformats.org/drawingml/2006/main" xmlns:r="http://schemas.openxmlformats.org/officeDocument/2006/relationships" xmlns:p="http://schemas.openxmlformats.org/presentationml/2006/main">
  <p:tag name="FLATTEN" val="true"/>
</p:tagLst>
</file>

<file path=ppt/tags/tag96.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4716</Words>
  <Application>Microsoft Macintosh PowerPoint</Application>
  <PresentationFormat>Custom</PresentationFormat>
  <Paragraphs>570</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KALovekind</vt:lpstr>
      <vt:lpstr>APLPapaTroll</vt:lpstr>
      <vt:lpstr>Calibri</vt:lpstr>
      <vt:lpstr>KAElementary</vt:lpstr>
      <vt:lpstr>Calibri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Oathout</dc:creator>
  <cp:lastModifiedBy>Laura Oathout</cp:lastModifiedBy>
  <cp:revision>3</cp:revision>
  <dcterms:created xsi:type="dcterms:W3CDTF">2023-12-05T14:15:42Z</dcterms:created>
  <dcterms:modified xsi:type="dcterms:W3CDTF">2023-12-05T14:38:24Z</dcterms:modified>
</cp:coreProperties>
</file>